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21386800" cy="30279975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140878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281757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422635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5635141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7043929" algn="l" defTabSz="2817573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8452717" algn="l" defTabSz="2817573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9861499" algn="l" defTabSz="2817573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11270287" algn="l" defTabSz="2817573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518E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5" autoAdjust="0"/>
  </p:normalViewPr>
  <p:slideViewPr>
    <p:cSldViewPr>
      <p:cViewPr varScale="1">
        <p:scale>
          <a:sx n="18" d="100"/>
          <a:sy n="18" d="100"/>
        </p:scale>
        <p:origin x="2650" y="115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04010" y="9406429"/>
            <a:ext cx="18178780" cy="649056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1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7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1C0793-7D88-4D4C-BD42-78B754FD81C8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3EB1B0-CA8E-46D9-ACCF-3D13AF97B14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45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EE9258-C4B5-4EFA-8F76-159FE7DC88EE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5F5E7-5DDA-4E72-A1D1-737718129F9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639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84BCB5-81E3-4345-9B47-702262CC1BE7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8585EA-74C6-4DA4-AEA9-232AC973494D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69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85D2DA-2C68-4A78-80DD-DAF918FC558A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91D14-4F65-4E23-8043-1973D6A5E99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98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0" y="19457699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0" y="12833952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94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897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80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74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70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165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760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1B1AE-F947-4E9B-802F-B76164E95A72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00A1D-7953-4E50-B814-138CF06C46AD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3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B249D0-B4A7-4E8E-9E87-C398F16A4DB3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1BE59B-AC99-43A2-A526-932AEDDA65E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09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949" indent="0">
              <a:buNone/>
              <a:defRPr sz="6500" b="1"/>
            </a:lvl2pPr>
            <a:lvl3pPr marL="2951897" indent="0">
              <a:buNone/>
              <a:defRPr sz="5800" b="1"/>
            </a:lvl3pPr>
            <a:lvl4pPr marL="4427852" indent="0">
              <a:buNone/>
              <a:defRPr sz="5200" b="1"/>
            </a:lvl4pPr>
            <a:lvl5pPr marL="5903801" indent="0">
              <a:buNone/>
              <a:defRPr sz="5200" b="1"/>
            </a:lvl5pPr>
            <a:lvl6pPr marL="7379749" indent="0">
              <a:buNone/>
              <a:defRPr sz="5200" b="1"/>
            </a:lvl6pPr>
            <a:lvl7pPr marL="8855704" indent="0">
              <a:buNone/>
              <a:defRPr sz="5200" b="1"/>
            </a:lvl7pPr>
            <a:lvl8pPr marL="10331653" indent="0">
              <a:buNone/>
              <a:defRPr sz="5200" b="1"/>
            </a:lvl8pPr>
            <a:lvl9pPr marL="11807601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203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949" indent="0">
              <a:buNone/>
              <a:defRPr sz="6500" b="1"/>
            </a:lvl2pPr>
            <a:lvl3pPr marL="2951897" indent="0">
              <a:buNone/>
              <a:defRPr sz="5800" b="1"/>
            </a:lvl3pPr>
            <a:lvl4pPr marL="4427852" indent="0">
              <a:buNone/>
              <a:defRPr sz="5200" b="1"/>
            </a:lvl4pPr>
            <a:lvl5pPr marL="5903801" indent="0">
              <a:buNone/>
              <a:defRPr sz="5200" b="1"/>
            </a:lvl5pPr>
            <a:lvl6pPr marL="7379749" indent="0">
              <a:buNone/>
              <a:defRPr sz="5200" b="1"/>
            </a:lvl6pPr>
            <a:lvl7pPr marL="8855704" indent="0">
              <a:buNone/>
              <a:defRPr sz="5200" b="1"/>
            </a:lvl7pPr>
            <a:lvl8pPr marL="10331653" indent="0">
              <a:buNone/>
              <a:defRPr sz="5200" b="1"/>
            </a:lvl8pPr>
            <a:lvl9pPr marL="11807601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203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29F7AF-F166-47B8-B7D3-EB94E6A4F8EB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97144-F89F-4B05-84E0-D9AA7056FBB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717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FD9386-88A1-4A13-96A1-D7DC17F7FEAA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8EA07A-DC29-4630-8AC3-4AE13643B44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3271C2-BFD9-4A55-8DD5-956EF101C181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B19B2-51DE-494C-9A82-993C3DFB84F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13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8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5949" indent="0">
              <a:buNone/>
              <a:defRPr sz="3900"/>
            </a:lvl2pPr>
            <a:lvl3pPr marL="2951897" indent="0">
              <a:buNone/>
              <a:defRPr sz="3200"/>
            </a:lvl3pPr>
            <a:lvl4pPr marL="4427852" indent="0">
              <a:buNone/>
              <a:defRPr sz="2900"/>
            </a:lvl4pPr>
            <a:lvl5pPr marL="5903801" indent="0">
              <a:buNone/>
              <a:defRPr sz="2900"/>
            </a:lvl5pPr>
            <a:lvl6pPr marL="7379749" indent="0">
              <a:buNone/>
              <a:defRPr sz="2900"/>
            </a:lvl6pPr>
            <a:lvl7pPr marL="8855704" indent="0">
              <a:buNone/>
              <a:defRPr sz="2900"/>
            </a:lvl7pPr>
            <a:lvl8pPr marL="10331653" indent="0">
              <a:buNone/>
              <a:defRPr sz="2900"/>
            </a:lvl8pPr>
            <a:lvl9pPr marL="11807601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4BDD1F-A485-438E-902D-6D3574CB3495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051AF-4280-4359-9AB7-E10FDF7DC59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5949" indent="0">
              <a:buNone/>
              <a:defRPr sz="9000"/>
            </a:lvl2pPr>
            <a:lvl3pPr marL="2951897" indent="0">
              <a:buNone/>
              <a:defRPr sz="7700"/>
            </a:lvl3pPr>
            <a:lvl4pPr marL="4427852" indent="0">
              <a:buNone/>
              <a:defRPr sz="6500"/>
            </a:lvl4pPr>
            <a:lvl5pPr marL="5903801" indent="0">
              <a:buNone/>
              <a:defRPr sz="6500"/>
            </a:lvl5pPr>
            <a:lvl6pPr marL="7379749" indent="0">
              <a:buNone/>
              <a:defRPr sz="6500"/>
            </a:lvl6pPr>
            <a:lvl7pPr marL="8855704" indent="0">
              <a:buNone/>
              <a:defRPr sz="6500"/>
            </a:lvl7pPr>
            <a:lvl8pPr marL="10331653" indent="0">
              <a:buNone/>
              <a:defRPr sz="6500"/>
            </a:lvl8pPr>
            <a:lvl9pPr marL="11807601" indent="0">
              <a:buNone/>
              <a:defRPr sz="6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5949" indent="0">
              <a:buNone/>
              <a:defRPr sz="3900"/>
            </a:lvl2pPr>
            <a:lvl3pPr marL="2951897" indent="0">
              <a:buNone/>
              <a:defRPr sz="3200"/>
            </a:lvl3pPr>
            <a:lvl4pPr marL="4427852" indent="0">
              <a:buNone/>
              <a:defRPr sz="2900"/>
            </a:lvl4pPr>
            <a:lvl5pPr marL="5903801" indent="0">
              <a:buNone/>
              <a:defRPr sz="2900"/>
            </a:lvl5pPr>
            <a:lvl6pPr marL="7379749" indent="0">
              <a:buNone/>
              <a:defRPr sz="2900"/>
            </a:lvl6pPr>
            <a:lvl7pPr marL="8855704" indent="0">
              <a:buNone/>
              <a:defRPr sz="2900"/>
            </a:lvl7pPr>
            <a:lvl8pPr marL="10331653" indent="0">
              <a:buNone/>
              <a:defRPr sz="2900"/>
            </a:lvl8pPr>
            <a:lvl9pPr marL="11807601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139B44-BFD9-4065-9C60-369A579DA4CB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08C6C-C756-4A98-B70E-941B4D9338D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531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190" tIns="147597" rIns="295190" bIns="147597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7065334"/>
            <a:ext cx="19248120" cy="19983384"/>
          </a:xfrm>
          <a:prstGeom prst="rect">
            <a:avLst/>
          </a:prstGeom>
        </p:spPr>
        <p:txBody>
          <a:bodyPr vert="horz" lIns="295190" tIns="147597" rIns="295190" bIns="147597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190" tIns="147597" rIns="295190" bIns="147597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DBF2BA-6A55-4987-B99A-28401D9A6BF4}" type="datetimeFigureOut">
              <a:rPr lang="zh-TW" altLang="en-US" smtClean="0"/>
              <a:pPr>
                <a:defRPr/>
              </a:pPr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190" tIns="147597" rIns="295190" bIns="147597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190" tIns="147597" rIns="295190" bIns="147597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39DEC9-1944-411E-90B6-1F7D20798B1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499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2951897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6963" indent="-1106963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420" indent="-922469" algn="l" defTabSz="2951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875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823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1778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727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675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9624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579" indent="-737978" algn="l" defTabSz="2951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949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897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2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801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749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704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1653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7601" algn="l" defTabSz="2951897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058.ncut.edu.tw/p/404-1058-10455.php?Lang=zh-tw" TargetMode="External"/><Relationship Id="rId2" Type="http://schemas.openxmlformats.org/officeDocument/2006/relationships/hyperlink" Target="https://ncutbase.ncut.edu.tw/ncutotc/login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圖說文字 15"/>
          <p:cNvSpPr/>
          <p:nvPr/>
        </p:nvSpPr>
        <p:spPr>
          <a:xfrm>
            <a:off x="0" y="8539923"/>
            <a:ext cx="21386800" cy="18769416"/>
          </a:xfrm>
          <a:prstGeom prst="wedgeRoundRectCallout">
            <a:avLst>
              <a:gd name="adj1" fmla="val -19556"/>
              <a:gd name="adj2" fmla="val 49149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8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8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線上申請網址：  </a:t>
            </a:r>
            <a:r>
              <a:rPr lang="en-US" altLang="zh-TW" sz="8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https://ncutbase.ncut.edu.tw/ncutotc/login.aspx</a:t>
            </a:r>
            <a:endParaRPr lang="en-US" altLang="zh-TW" sz="80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8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帳密與學生篇帳密同。</a:t>
            </a:r>
            <a:endParaRPr lang="en-US" altLang="zh-TW" sz="80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80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注意：</a:t>
            </a:r>
            <a:br>
              <a:rPr lang="zh-TW" altLang="en-US" sz="8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1.111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學年度後入學之日四技學生若考取自主學習證照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此獎勵也可以申請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，須另外申請自主學習證照畢業門檻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單簽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自主學習系統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專業證照自主學習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br>
              <a:rPr lang="zh-TW" altLang="en-US" sz="8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2..</a:t>
            </a:r>
            <a:r>
              <a:rPr lang="zh-TW" altLang="en-US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相關規定請見：</a:t>
            </a:r>
            <a:r>
              <a:rPr lang="en-US" altLang="zh-TW" sz="8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https://n058.ncut.edu.tw/p/404-1058-10455.php?Lang=zh-tw</a:t>
            </a:r>
            <a:endParaRPr lang="en-US" altLang="zh-TW" sz="8000" b="0" i="0" dirty="0">
              <a:solidFill>
                <a:srgbClr val="444444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80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088" y="522363"/>
            <a:ext cx="4562545" cy="6077417"/>
          </a:xfrm>
          <a:prstGeom prst="rect">
            <a:avLst/>
          </a:prstGeom>
        </p:spPr>
      </p:pic>
      <p:sp>
        <p:nvSpPr>
          <p:cNvPr id="2061" name="Rectangle 14"/>
          <p:cNvSpPr>
            <a:spLocks noChangeArrowheads="1"/>
          </p:cNvSpPr>
          <p:nvPr/>
        </p:nvSpPr>
        <p:spPr bwMode="auto">
          <a:xfrm>
            <a:off x="8559675" y="15369343"/>
            <a:ext cx="569086" cy="197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81759" tIns="140881" rIns="281759" bIns="140881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zh-TW" altLang="zh-TW" sz="5500"/>
            </a:br>
            <a:endParaRPr lang="zh-TW" altLang="zh-TW" sz="5500"/>
          </a:p>
        </p:txBody>
      </p:sp>
      <p:sp>
        <p:nvSpPr>
          <p:cNvPr id="3" name="矩形 2"/>
          <p:cNvSpPr/>
          <p:nvPr/>
        </p:nvSpPr>
        <p:spPr>
          <a:xfrm>
            <a:off x="2717524" y="27851991"/>
            <a:ext cx="170413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96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新綜藝體W9" panose="040B0909000000000000" pitchFamily="81" charset="-120"/>
                <a:ea typeface="華康勘亭流(P)" panose="03000900000000000000"/>
              </a:rPr>
              <a:t>國立勤益科技大學 機械工程系</a:t>
            </a:r>
            <a:endParaRPr lang="zh-TW" altLang="en-US" sz="9600" dirty="0">
              <a:ea typeface="華康勘亭流(P)" panose="0300090000000000000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2280" y="845518"/>
            <a:ext cx="19862260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000" b="1" dirty="0">
                <a:latin typeface="華康勘亭流" panose="03000909000000000000" pitchFamily="65" charset="-120"/>
                <a:ea typeface="華康勘亭流" panose="030009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12000" b="1" dirty="0">
                <a:latin typeface="華康勘亭流" panose="03000909000000000000" pitchFamily="65" charset="-120"/>
                <a:ea typeface="華康勘亭流" panose="03000909000000000000" pitchFamily="65" charset="-120"/>
                <a:cs typeface="Times New Roman" panose="02020603050405020304" pitchFamily="18" charset="0"/>
              </a:rPr>
              <a:t>學年度第一學期</a:t>
            </a:r>
            <a:endParaRPr lang="en-US" altLang="zh-TW" sz="12000" b="1" dirty="0">
              <a:latin typeface="華康勘亭流" panose="03000909000000000000" pitchFamily="65" charset="-120"/>
              <a:ea typeface="華康勘亭流" panose="030009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1600" b="1" dirty="0">
              <a:latin typeface="華康勘亭流" panose="03000909000000000000" pitchFamily="65" charset="-120"/>
              <a:ea typeface="華康勘亭流" panose="030009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受理</a:t>
            </a:r>
            <a:r>
              <a:rPr lang="en-US" altLang="zh-TW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學年度第</a:t>
            </a:r>
            <a:r>
              <a:rPr lang="en-US" altLang="zh-TW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學期</a:t>
            </a:r>
            <a:endParaRPr lang="en-US" altLang="zh-TW" sz="80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(115/02/01-115/07/31</a:t>
            </a:r>
            <a:r>
              <a:rPr lang="zh-TW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間考取證照</a:t>
            </a:r>
            <a:r>
              <a:rPr lang="en-US" altLang="zh-TW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zh-TW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學生技能證照勵調查</a:t>
            </a:r>
            <a:endParaRPr lang="en-US" altLang="zh-TW" sz="80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12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申請期限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9:00</a:t>
            </a:r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開始至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85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17:00</a:t>
            </a:r>
            <a:endParaRPr lang="zh-TW" altLang="en-US" sz="85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8116" y="12541561"/>
            <a:ext cx="3816424" cy="38164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150</Words>
  <Application>Microsoft Office PowerPoint</Application>
  <PresentationFormat>自訂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華康勘亭流</vt:lpstr>
      <vt:lpstr>華康新綜藝體W9</vt:lpstr>
      <vt:lpstr>Arial</vt:lpstr>
      <vt:lpstr>Calibri</vt:lpstr>
      <vt:lpstr>Times New Roman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 lin</dc:creator>
  <cp:lastModifiedBy>瓊瑩</cp:lastModifiedBy>
  <cp:revision>103</cp:revision>
  <cp:lastPrinted>2015-10-20T05:37:08Z</cp:lastPrinted>
  <dcterms:created xsi:type="dcterms:W3CDTF">2013-05-06T07:17:07Z</dcterms:created>
  <dcterms:modified xsi:type="dcterms:W3CDTF">2026-09-02T07:09:49Z</dcterms:modified>
</cp:coreProperties>
</file>